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1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ReactJS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206495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Training to develop application with reactjs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Inheritance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659450"/>
            <a:ext cx="3785792" cy="4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375" y="2052800"/>
            <a:ext cx="345757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Static properties and methods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3734225"/>
            <a:ext cx="2438725" cy="6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975" y="1969225"/>
            <a:ext cx="3479589" cy="1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450" y="1969225"/>
            <a:ext cx="31813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100" y="3770150"/>
            <a:ext cx="25431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Promises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2044725"/>
            <a:ext cx="46101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550" y="3520325"/>
            <a:ext cx="3880940" cy="13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17175" y="626000"/>
            <a:ext cx="3438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Why React?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68900" y="1434950"/>
            <a:ext cx="82062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i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Simplicity</a:t>
            </a:r>
            <a:endParaRPr i="1"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ReactJS is just simpler to grasp right away. The component-based approach, well-defined lifecycle, and use of just plain JavaScript make React very simple to learn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i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Easy to learn</a:t>
            </a:r>
            <a:endParaRPr i="1"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Anyone with a basic previous knowledge in programming can easily understand 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i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Native Approach</a:t>
            </a:r>
            <a:endParaRPr i="1"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 can be used to create mobile applications (React Native).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i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Binding</a:t>
            </a:r>
            <a:endParaRPr i="1"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 uses one-way data binding and an application architecture called Flux controls the flow of data to components through one control point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i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Testability</a:t>
            </a:r>
            <a:endParaRPr i="1"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ReactJS applications are super easy to test. React views can be treated as functions of the state, so we can manipulate with state we pass to the ReactJS view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Introduction ReactJS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528825" y="2435400"/>
            <a:ext cx="68337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ReactJS basically is an open-source JavaScript library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used for building user interfaces specifically for single page applications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React, instead of using regular JavaScript for templating, it uses JSX. 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Single-Way data flow In React, a set of immutable values are passed to the components renderer as properties in its HTML tags.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Virtual Document Object Model React creates an in-memory data structure cache which computes the changes made and then updates the browser.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30000" y="1318650"/>
            <a:ext cx="25152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Single-Way data flow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050" y="1460750"/>
            <a:ext cx="5750525" cy="30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Virtual Document Object Model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2000" y="1318650"/>
            <a:ext cx="4614274" cy="287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Just React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528825" y="2435400"/>
            <a:ext cx="68337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have nodejs, npm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command window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Npm install -g create-react-app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create-react-app &lt;app-name&gt;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Cd &lt;app-name&gt;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Npm start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275" y="1475050"/>
            <a:ext cx="5317100" cy="3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30000" y="1318650"/>
            <a:ext cx="2707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Running the app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050" y="1319650"/>
            <a:ext cx="5827151" cy="3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30000" y="1318650"/>
            <a:ext cx="2707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Folder structure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776" y="1318650"/>
            <a:ext cx="6534725" cy="34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Title of 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72100" y="2239775"/>
            <a:ext cx="39999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ES6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 to ReactJS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 React  - Hello World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Folder structure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Component Types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730000" y="1318650"/>
            <a:ext cx="2707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Modify and Debugging App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30000" y="1318650"/>
            <a:ext cx="41571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Hands on samples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897875" y="2193375"/>
            <a:ext cx="40788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manipulation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Events listeners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730000" y="1318650"/>
            <a:ext cx="2707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React scripts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446225" y="2124325"/>
            <a:ext cx="39999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default react webpack scripts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 configuration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Npm run eject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/scripts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Webpack dev server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/config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730000" y="1318650"/>
            <a:ext cx="69531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Npm scripts (package.json)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46225" y="2124325"/>
            <a:ext cx="39999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7150" y="981850"/>
            <a:ext cx="4818399" cy="36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B7B7B7"/>
                </a:solidFill>
              </a:rPr>
              <a:t>“Engineers like to solve problems. If there are no problems handily available, they will create their own problems”</a:t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244" name="Google Shape;244;p37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7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99999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— </a:t>
            </a:r>
            <a:r>
              <a:rPr lang="en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Scott Adams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156825" y="2935650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Please feel free to ask any questions.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Navneet Kumar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navneet.kumar@accoliteindia.com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19071" r="4852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50" y="4179975"/>
            <a:ext cx="17240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What is ES6?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ECMAScript 6 is also known as ES6 and ECMAScript 2015 . Some people like to call it JavaScript 6.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84725" y="2669000"/>
            <a:ext cx="3999900" cy="1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scope, let &amp; const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Template literals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Arrow functions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Spread and Rest operators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 literal improvements</a:t>
            </a:r>
            <a:endParaRPr/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4694100" y="2669000"/>
            <a:ext cx="39999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Inheritance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Static properties and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Promises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Block scope, let &amp; const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25" y="2108875"/>
            <a:ext cx="33432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08863"/>
            <a:ext cx="40481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25" y="3478325"/>
            <a:ext cx="37052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Template literals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00" y="2147350"/>
            <a:ext cx="8839199" cy="2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Arrowed (functions)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2019075"/>
            <a:ext cx="5991525" cy="1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Spread and Rest operators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550" y="2121675"/>
            <a:ext cx="2809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700" y="2121675"/>
            <a:ext cx="39814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4572000" y="4287600"/>
            <a:ext cx="4124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firstName:Bruce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rest:{"powerType":"Batman","lastName":"Wayne"}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29450" y="4123050"/>
            <a:ext cx="358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Person:{"firstName":"Bruce","lastName":"Wayne"}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Superhero:{"powerType":"Batman","firstName":"Bruce","lastName":"Wayne"}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Object literal improvements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575" y="2083225"/>
            <a:ext cx="40005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962000" y="3501675"/>
            <a:ext cx="4091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Bruce”:true}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Classes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829" y="1018600"/>
            <a:ext cx="4544250" cy="3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300" y="2217925"/>
            <a:ext cx="3169700" cy="11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